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0B5CC"/>
    <a:srgbClr val="7AC1D4"/>
    <a:srgbClr val="33889F"/>
    <a:srgbClr val="3399FF"/>
    <a:srgbClr val="90C0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227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D27BA-EEC4-4179-9F9C-33A7F4F1D0A6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6CDE-585A-44E3-880D-2C4C3D5EAF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918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D27BA-EEC4-4179-9F9C-33A7F4F1D0A6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6CDE-585A-44E3-880D-2C4C3D5EAF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90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D27BA-EEC4-4179-9F9C-33A7F4F1D0A6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6CDE-585A-44E3-880D-2C4C3D5EAF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254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D27BA-EEC4-4179-9F9C-33A7F4F1D0A6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6CDE-585A-44E3-880D-2C4C3D5EAF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382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D27BA-EEC4-4179-9F9C-33A7F4F1D0A6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6CDE-585A-44E3-880D-2C4C3D5EAF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128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D27BA-EEC4-4179-9F9C-33A7F4F1D0A6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6CDE-585A-44E3-880D-2C4C3D5EAF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153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D27BA-EEC4-4179-9F9C-33A7F4F1D0A6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6CDE-585A-44E3-880D-2C4C3D5EAF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514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D27BA-EEC4-4179-9F9C-33A7F4F1D0A6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6CDE-585A-44E3-880D-2C4C3D5EAF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843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D27BA-EEC4-4179-9F9C-33A7F4F1D0A6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6CDE-585A-44E3-880D-2C4C3D5EAF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807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D27BA-EEC4-4179-9F9C-33A7F4F1D0A6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6CDE-585A-44E3-880D-2C4C3D5EAF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790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D27BA-EEC4-4179-9F9C-33A7F4F1D0A6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6CDE-585A-44E3-880D-2C4C3D5EAF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354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3D27BA-EEC4-4179-9F9C-33A7F4F1D0A6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676CDE-585A-44E3-880D-2C4C3D5EAF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365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arc.ucr.edu/lncr35/" TargetMode="External"/><Relationship Id="rId2" Type="http://schemas.openxmlformats.org/officeDocument/2006/relationships/hyperlink" Target="http://arc.ucr.edu/placement_exams.html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1200329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b="1" dirty="0" smtClean="0">
              <a:solidFill>
                <a:schemeClr val="bg1"/>
              </a:solidFill>
            </a:endParaRPr>
          </a:p>
          <a:p>
            <a:pPr algn="ctr"/>
            <a:r>
              <a:rPr lang="en-US" b="1" dirty="0" smtClean="0">
                <a:solidFill>
                  <a:schemeClr val="bg1"/>
                </a:solidFill>
              </a:rPr>
              <a:t>Which Highlander Early Start Academy Class Should I Take?</a:t>
            </a:r>
          </a:p>
          <a:p>
            <a:pPr algn="ctr"/>
            <a:r>
              <a:rPr lang="en-US" b="1" dirty="0" smtClean="0">
                <a:solidFill>
                  <a:schemeClr val="bg1"/>
                </a:solidFill>
              </a:rPr>
              <a:t>What College/Major Do </a:t>
            </a:r>
            <a:r>
              <a:rPr lang="en-US" b="1" smtClean="0">
                <a:solidFill>
                  <a:schemeClr val="bg1"/>
                </a:solidFill>
              </a:rPr>
              <a:t>I Belong </a:t>
            </a:r>
            <a:r>
              <a:rPr lang="en-US" b="1" dirty="0" smtClean="0">
                <a:solidFill>
                  <a:schemeClr val="bg1"/>
                </a:solidFill>
              </a:rPr>
              <a:t>To?</a:t>
            </a:r>
          </a:p>
          <a:p>
            <a:pPr algn="ctr"/>
            <a:endParaRPr lang="en-US" dirty="0"/>
          </a:p>
        </p:txBody>
      </p:sp>
      <p:cxnSp>
        <p:nvCxnSpPr>
          <p:cNvPr id="6" name="Straight Connector 5"/>
          <p:cNvCxnSpPr>
            <a:stCxn id="4" idx="2"/>
          </p:cNvCxnSpPr>
          <p:nvPr/>
        </p:nvCxnSpPr>
        <p:spPr>
          <a:xfrm>
            <a:off x="4572000" y="1200329"/>
            <a:ext cx="0" cy="26271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667000" y="1469571"/>
            <a:ext cx="3810000" cy="46166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chemeClr val="bg1"/>
                </a:solidFill>
              </a:rPr>
              <a:t>BCoE</a:t>
            </a:r>
            <a:endParaRPr lang="en-US" sz="2400" dirty="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>
            <a:stCxn id="7" idx="2"/>
          </p:cNvCxnSpPr>
          <p:nvPr/>
        </p:nvCxnSpPr>
        <p:spPr>
          <a:xfrm>
            <a:off x="4572000" y="1931236"/>
            <a:ext cx="0" cy="36576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247900" y="2286000"/>
            <a:ext cx="4648200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What Is Your Math Placement?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2514600" y="2655332"/>
            <a:ext cx="0" cy="27432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133600" y="2892623"/>
            <a:ext cx="723900" cy="30777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Math 5</a:t>
            </a:r>
            <a:endParaRPr lang="en-US" sz="1400" dirty="0">
              <a:solidFill>
                <a:schemeClr val="bg1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3665913" y="2655332"/>
            <a:ext cx="0" cy="27432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629400" y="2667000"/>
            <a:ext cx="0" cy="27432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276600" y="2895600"/>
            <a:ext cx="819150" cy="30777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Math 6A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273981" y="2941320"/>
            <a:ext cx="723900" cy="30777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Other</a:t>
            </a:r>
            <a:endParaRPr lang="en-US" sz="1400" dirty="0">
              <a:solidFill>
                <a:schemeClr val="bg1"/>
              </a:solidFill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2514600" y="3203377"/>
            <a:ext cx="0" cy="27432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657600" y="3200400"/>
            <a:ext cx="0" cy="27432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635931" y="3249097"/>
            <a:ext cx="0" cy="27432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057400" y="3475520"/>
            <a:ext cx="990600" cy="160043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Math 5 Will Be</a:t>
            </a:r>
          </a:p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Your Highlander </a:t>
            </a:r>
          </a:p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Early Start </a:t>
            </a:r>
          </a:p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Academy </a:t>
            </a:r>
          </a:p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Course 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157401" y="3477697"/>
            <a:ext cx="990600" cy="160043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Math 6A Will Be</a:t>
            </a:r>
          </a:p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Your Highlander </a:t>
            </a:r>
          </a:p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Early Start </a:t>
            </a:r>
          </a:p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Academy </a:t>
            </a:r>
          </a:p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Course 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410200" y="3523417"/>
            <a:ext cx="3429000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What Is Your English Placement? 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6220097" y="3895496"/>
            <a:ext cx="0" cy="27432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7848600" y="3892749"/>
            <a:ext cx="0" cy="27432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800997" y="4169816"/>
            <a:ext cx="838200" cy="30777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English 4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353300" y="4153635"/>
            <a:ext cx="1028700" cy="30777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English 1A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724797" y="4751913"/>
            <a:ext cx="990600" cy="160043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English 4</a:t>
            </a:r>
          </a:p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Will Be</a:t>
            </a:r>
          </a:p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Your Highlander </a:t>
            </a:r>
          </a:p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Early Start </a:t>
            </a:r>
          </a:p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Academy </a:t>
            </a:r>
          </a:p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Course </a:t>
            </a:r>
            <a:endParaRPr lang="en-US" sz="1400" dirty="0">
              <a:solidFill>
                <a:schemeClr val="bg1"/>
              </a:solidFill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6220097" y="4477593"/>
            <a:ext cx="0" cy="27432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848600" y="4461412"/>
            <a:ext cx="0" cy="27432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7277100" y="4740237"/>
            <a:ext cx="990600" cy="160043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English </a:t>
            </a:r>
            <a:r>
              <a:rPr lang="en-US" sz="1400" dirty="0" smtClean="0">
                <a:solidFill>
                  <a:schemeClr val="bg1"/>
                </a:solidFill>
              </a:rPr>
              <a:t>1A</a:t>
            </a:r>
            <a:endParaRPr lang="en-US" sz="1400" dirty="0">
              <a:solidFill>
                <a:schemeClr val="bg1"/>
              </a:solidFill>
            </a:endParaRP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Will Be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Your Highlander 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Early Start 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Academy 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Course 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52400" y="3084270"/>
            <a:ext cx="1828800" cy="3600986"/>
          </a:xfrm>
          <a:prstGeom prst="rect">
            <a:avLst/>
          </a:prstGeom>
          <a:solidFill>
            <a:srgbClr val="60B5CC"/>
          </a:solidFill>
          <a:ln>
            <a:solidFill>
              <a:schemeClr val="tx2">
                <a:lumMod val="50000"/>
              </a:schemeClr>
            </a:solidFill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 </a:t>
            </a:r>
            <a:r>
              <a:rPr lang="en-US" sz="1200" b="1" dirty="0">
                <a:solidFill>
                  <a:schemeClr val="bg1"/>
                </a:solidFill>
              </a:rPr>
              <a:t>*Students must take the class they placed into* </a:t>
            </a:r>
            <a:r>
              <a:rPr lang="en-US" sz="1200" dirty="0">
                <a:solidFill>
                  <a:schemeClr val="bg1"/>
                </a:solidFill>
              </a:rPr>
              <a:t>	</a:t>
            </a:r>
          </a:p>
          <a:p>
            <a:r>
              <a:rPr lang="en-US" sz="1200" dirty="0">
                <a:solidFill>
                  <a:schemeClr val="bg1"/>
                </a:solidFill>
              </a:rPr>
              <a:t>*If you need to take a placement test please visit this </a:t>
            </a:r>
            <a:r>
              <a:rPr lang="en-US" sz="1200" dirty="0">
                <a:solidFill>
                  <a:schemeClr val="bg1"/>
                </a:solidFill>
                <a:hlinkClick r:id="rId2"/>
              </a:rPr>
              <a:t>website </a:t>
            </a:r>
            <a:r>
              <a:rPr lang="en-US" sz="1200" dirty="0">
                <a:solidFill>
                  <a:schemeClr val="bg1"/>
                </a:solidFill>
              </a:rPr>
              <a:t>	</a:t>
            </a:r>
          </a:p>
          <a:p>
            <a:endParaRPr lang="en-US" sz="1200" dirty="0" smtClean="0">
              <a:solidFill>
                <a:schemeClr val="bg1"/>
              </a:solidFill>
            </a:endParaRPr>
          </a:p>
          <a:p>
            <a:r>
              <a:rPr lang="en-US" sz="1200" dirty="0" smtClean="0">
                <a:solidFill>
                  <a:schemeClr val="bg1"/>
                </a:solidFill>
              </a:rPr>
              <a:t>*</a:t>
            </a:r>
            <a:r>
              <a:rPr lang="en-US" sz="1200" dirty="0">
                <a:solidFill>
                  <a:schemeClr val="bg1"/>
                </a:solidFill>
              </a:rPr>
              <a:t>Please note that </a:t>
            </a:r>
          </a:p>
          <a:p>
            <a:r>
              <a:rPr lang="en-US" sz="1200" dirty="0" smtClean="0">
                <a:solidFill>
                  <a:schemeClr val="bg1"/>
                </a:solidFill>
              </a:rPr>
              <a:t>ARC </a:t>
            </a:r>
            <a:r>
              <a:rPr lang="en-US" sz="1200" dirty="0">
                <a:solidFill>
                  <a:schemeClr val="bg1"/>
                </a:solidFill>
              </a:rPr>
              <a:t>35 is not part of the </a:t>
            </a:r>
            <a:r>
              <a:rPr lang="en-US" sz="1200" dirty="0" smtClean="0">
                <a:solidFill>
                  <a:schemeClr val="bg1"/>
                </a:solidFill>
              </a:rPr>
              <a:t>Highlander Early Start Academy</a:t>
            </a:r>
          </a:p>
          <a:p>
            <a:r>
              <a:rPr lang="en-US" sz="1200" dirty="0">
                <a:solidFill>
                  <a:schemeClr val="bg1"/>
                </a:solidFill>
              </a:rPr>
              <a:t>	</a:t>
            </a:r>
          </a:p>
          <a:p>
            <a:r>
              <a:rPr lang="en-US" sz="1200" dirty="0">
                <a:solidFill>
                  <a:schemeClr val="bg1"/>
                </a:solidFill>
              </a:rPr>
              <a:t>*For information about </a:t>
            </a:r>
            <a:r>
              <a:rPr lang="en-US" sz="1200" dirty="0" smtClean="0">
                <a:solidFill>
                  <a:schemeClr val="bg1"/>
                </a:solidFill>
              </a:rPr>
              <a:t>ARC </a:t>
            </a:r>
            <a:r>
              <a:rPr lang="en-US" sz="1200" dirty="0">
                <a:solidFill>
                  <a:schemeClr val="bg1"/>
                </a:solidFill>
              </a:rPr>
              <a:t>35 please visit this </a:t>
            </a:r>
            <a:r>
              <a:rPr lang="en-US" sz="1200" dirty="0">
                <a:solidFill>
                  <a:schemeClr val="bg1"/>
                </a:solidFill>
                <a:hlinkClick r:id="rId3"/>
              </a:rPr>
              <a:t>website</a:t>
            </a:r>
            <a:r>
              <a:rPr lang="en-US" sz="1200" dirty="0">
                <a:solidFill>
                  <a:schemeClr val="bg1"/>
                </a:solidFill>
              </a:rPr>
              <a:t> 	</a:t>
            </a:r>
          </a:p>
          <a:p>
            <a:endParaRPr lang="en-US" sz="1200" dirty="0" smtClean="0">
              <a:solidFill>
                <a:schemeClr val="bg1"/>
              </a:solidFill>
            </a:endParaRPr>
          </a:p>
          <a:p>
            <a:r>
              <a:rPr lang="en-US" sz="1200" dirty="0" smtClean="0">
                <a:solidFill>
                  <a:schemeClr val="bg1"/>
                </a:solidFill>
              </a:rPr>
              <a:t>*</a:t>
            </a:r>
            <a:r>
              <a:rPr lang="en-US" sz="1200" dirty="0">
                <a:solidFill>
                  <a:schemeClr val="bg1"/>
                </a:solidFill>
              </a:rPr>
              <a:t>If you have any questions please contact your academic adviser 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4726948" y="2655332"/>
            <a:ext cx="0" cy="27432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4311831" y="2892623"/>
            <a:ext cx="819150" cy="30777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Math 9A</a:t>
            </a:r>
            <a:endParaRPr lang="en-US" sz="1400" dirty="0">
              <a:solidFill>
                <a:schemeClr val="bg1"/>
              </a:solidFill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>
            <a:off x="4732266" y="3200400"/>
            <a:ext cx="0" cy="27432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4238898" y="3471148"/>
            <a:ext cx="990600" cy="160043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smtClean="0">
                <a:solidFill>
                  <a:schemeClr val="bg1"/>
                </a:solidFill>
              </a:rPr>
              <a:t>Math </a:t>
            </a:r>
            <a:r>
              <a:rPr lang="en-US" sz="1400" smtClean="0">
                <a:solidFill>
                  <a:schemeClr val="bg1"/>
                </a:solidFill>
              </a:rPr>
              <a:t>9A </a:t>
            </a:r>
            <a:r>
              <a:rPr lang="en-US" sz="1400" dirty="0" smtClean="0">
                <a:solidFill>
                  <a:schemeClr val="bg1"/>
                </a:solidFill>
              </a:rPr>
              <a:t>Will Be</a:t>
            </a:r>
          </a:p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Your Highlander </a:t>
            </a:r>
          </a:p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Early Start </a:t>
            </a:r>
          </a:p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Academy </a:t>
            </a:r>
          </a:p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Course 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409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102</Words>
  <Application>Microsoft Office PowerPoint</Application>
  <PresentationFormat>On-screen Show (4:3)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Tatiana Ontiveros</dc:creator>
  <cp:lastModifiedBy>Tatiana Ontiveros</cp:lastModifiedBy>
  <cp:revision>15</cp:revision>
  <dcterms:created xsi:type="dcterms:W3CDTF">2015-05-15T16:17:35Z</dcterms:created>
  <dcterms:modified xsi:type="dcterms:W3CDTF">2017-03-14T18:24:01Z</dcterms:modified>
</cp:coreProperties>
</file>